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FF"/>
    <a:srgbClr val="00CC66"/>
    <a:srgbClr val="FF9900"/>
    <a:srgbClr val="FF99CC"/>
    <a:srgbClr val="FFCCFF"/>
    <a:srgbClr val="FFFFCC"/>
    <a:srgbClr val="CCFFCC"/>
    <a:srgbClr val="FFCC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80" autoAdjust="0"/>
    <p:restoredTop sz="81541" autoAdjust="0"/>
  </p:normalViewPr>
  <p:slideViewPr>
    <p:cSldViewPr snapToGrid="0">
      <p:cViewPr varScale="1">
        <p:scale>
          <a:sx n="82" d="100"/>
          <a:sy n="82" d="100"/>
        </p:scale>
        <p:origin x="-9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8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534E-7E37-42C5-9212-351AFD5C1E90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AB603-C435-4862-881D-367D4C8261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55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713F-5B90-4F49-9EDE-5F06BD5D2B8F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EDB8-B601-461D-8F65-EF6B2F52D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506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713F-5B90-4F49-9EDE-5F06BD5D2B8F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EDB8-B601-461D-8F65-EF6B2F52D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600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713F-5B90-4F49-9EDE-5F06BD5D2B8F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EDB8-B601-461D-8F65-EF6B2F52D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62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357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8657"/>
            <a:ext cx="8596668" cy="4592706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713F-5B90-4F49-9EDE-5F06BD5D2B8F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EDB8-B601-461D-8F65-EF6B2F52D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90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713F-5B90-4F49-9EDE-5F06BD5D2B8F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EDB8-B601-461D-8F65-EF6B2F52D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35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713F-5B90-4F49-9EDE-5F06BD5D2B8F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EDB8-B601-461D-8F65-EF6B2F52D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989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713F-5B90-4F49-9EDE-5F06BD5D2B8F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EDB8-B601-461D-8F65-EF6B2F52D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5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713F-5B90-4F49-9EDE-5F06BD5D2B8F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EDB8-B601-461D-8F65-EF6B2F52D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467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713F-5B90-4F49-9EDE-5F06BD5D2B8F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EDB8-B601-461D-8F65-EF6B2F52D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81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713F-5B90-4F49-9EDE-5F06BD5D2B8F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EDB8-B601-461D-8F65-EF6B2F52D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395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713F-5B90-4F49-9EDE-5F06BD5D2B8F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EDB8-B601-461D-8F65-EF6B2F52D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18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417835"/>
            <a:ext cx="8596668" cy="462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677334" y="1274268"/>
            <a:ext cx="8596668" cy="0"/>
          </a:xfrm>
          <a:prstGeom prst="line">
            <a:avLst/>
          </a:prstGeom>
          <a:ln w="73025">
            <a:gradFill flip="none" rotWithShape="1">
              <a:gsLst>
                <a:gs pos="100000">
                  <a:schemeClr val="bg1"/>
                </a:gs>
                <a:gs pos="31000">
                  <a:schemeClr val="accent1">
                    <a:lumMod val="40000"/>
                    <a:lumOff val="60000"/>
                  </a:schemeClr>
                </a:gs>
                <a:gs pos="0">
                  <a:schemeClr val="accent1">
                    <a:lumMod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1713F-5B90-4F49-9EDE-5F06BD5D2B8F}" type="datetimeFigureOut">
              <a:rPr kumimoji="1" lang="ja-JP" altLang="en-US" smtClean="0"/>
              <a:t>2018/7/12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EDB8-B601-461D-8F65-EF6B2F52DB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43" y="90461"/>
            <a:ext cx="7917694" cy="676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>
          <a:xfrm flipV="1">
            <a:off x="8122195" y="3556000"/>
            <a:ext cx="1515291" cy="9144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5999256" y="4985907"/>
            <a:ext cx="448492" cy="25254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 flipV="1">
            <a:off x="5990897" y="5244662"/>
            <a:ext cx="152250" cy="37987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675586" y="4035972"/>
            <a:ext cx="314073" cy="1178285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 flipV="1">
            <a:off x="3783724" y="1860331"/>
            <a:ext cx="777766" cy="12507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右矢印 35"/>
          <p:cNvSpPr/>
          <p:nvPr/>
        </p:nvSpPr>
        <p:spPr>
          <a:xfrm rot="20163533">
            <a:off x="3069500" y="4847250"/>
            <a:ext cx="540000" cy="524692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/>
          <p:cNvSpPr>
            <a:spLocks noChangeAspect="1"/>
          </p:cNvSpPr>
          <p:nvPr/>
        </p:nvSpPr>
        <p:spPr>
          <a:xfrm rot="19781460">
            <a:off x="4731288" y="5987054"/>
            <a:ext cx="720000" cy="619714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rot="16200000">
            <a:off x="6437114" y="5801149"/>
            <a:ext cx="720000" cy="612000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右矢印 39"/>
          <p:cNvSpPr>
            <a:spLocks noChangeAspect="1"/>
          </p:cNvSpPr>
          <p:nvPr/>
        </p:nvSpPr>
        <p:spPr>
          <a:xfrm rot="9000000">
            <a:off x="7220063" y="4507555"/>
            <a:ext cx="720000" cy="619714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 rot="20004903">
            <a:off x="7659940" y="3697915"/>
            <a:ext cx="966651" cy="1661160"/>
          </a:xfrm>
          <a:prstGeom prst="ellipse">
            <a:avLst/>
          </a:prstGeom>
          <a:noFill/>
          <a:ln w="76200">
            <a:solidFill>
              <a:srgbClr val="00CC66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rot="14859690">
            <a:off x="6459746" y="5138046"/>
            <a:ext cx="756180" cy="1985740"/>
          </a:xfrm>
          <a:prstGeom prst="ellipse">
            <a:avLst/>
          </a:prstGeom>
          <a:noFill/>
          <a:ln w="76200">
            <a:solidFill>
              <a:srgbClr val="00CC66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>
            <a:spLocks/>
          </p:cNvSpPr>
          <p:nvPr/>
        </p:nvSpPr>
        <p:spPr>
          <a:xfrm rot="3007384">
            <a:off x="2574008" y="2603800"/>
            <a:ext cx="540000" cy="540000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909699" y="2856802"/>
            <a:ext cx="1291451" cy="738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n-ea"/>
              </a:rPr>
              <a:t>国道</a:t>
            </a:r>
            <a:r>
              <a:rPr kumimoji="1" lang="en-US" altLang="ja-JP" sz="1400" b="1" dirty="0" smtClean="0">
                <a:latin typeface="+mn-ea"/>
              </a:rPr>
              <a:t>255</a:t>
            </a:r>
            <a:r>
              <a:rPr kumimoji="1" lang="ja-JP" altLang="en-US" sz="1400" b="1" dirty="0" smtClean="0">
                <a:latin typeface="+mn-ea"/>
              </a:rPr>
              <a:t>線と</a:t>
            </a:r>
            <a:endParaRPr kumimoji="1" lang="en-US" altLang="ja-JP" sz="1400" b="1" dirty="0" smtClean="0">
              <a:latin typeface="+mn-ea"/>
            </a:endParaRPr>
          </a:p>
          <a:p>
            <a:r>
              <a:rPr kumimoji="1" lang="ja-JP" altLang="en-US" sz="1400" b="1" dirty="0" smtClean="0">
                <a:latin typeface="+mn-ea"/>
              </a:rPr>
              <a:t>紫水大橋が</a:t>
            </a:r>
            <a:endParaRPr kumimoji="1" lang="en-US" altLang="ja-JP" sz="1400" b="1" dirty="0" smtClean="0">
              <a:latin typeface="+mn-ea"/>
            </a:endParaRPr>
          </a:p>
          <a:p>
            <a:r>
              <a:rPr kumimoji="1" lang="ja-JP" altLang="en-US" sz="1400" b="1" dirty="0" smtClean="0">
                <a:latin typeface="+mn-ea"/>
              </a:rPr>
              <a:t>繋がる計画</a:t>
            </a:r>
            <a:endParaRPr kumimoji="1" lang="ja-JP" altLang="en-US" sz="1400" b="1" dirty="0">
              <a:latin typeface="+mn-ea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075239" y="1763450"/>
            <a:ext cx="976822" cy="5232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+mn-ea"/>
              </a:rPr>
              <a:t>山北開成</a:t>
            </a:r>
            <a:endParaRPr kumimoji="1" lang="en-US" altLang="ja-JP" sz="1400" b="1" dirty="0" smtClean="0">
              <a:latin typeface="+mn-ea"/>
            </a:endParaRPr>
          </a:p>
          <a:p>
            <a:pPr algn="ctr"/>
            <a:r>
              <a:rPr kumimoji="1" lang="ja-JP" altLang="en-US" sz="1400" b="1" dirty="0" smtClean="0">
                <a:latin typeface="+mn-ea"/>
              </a:rPr>
              <a:t>小田原線</a:t>
            </a:r>
            <a:endParaRPr kumimoji="1" lang="ja-JP" altLang="en-US" sz="1400" b="1" dirty="0">
              <a:latin typeface="+mn-ea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239923" y="5164620"/>
            <a:ext cx="1205834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  <a:latin typeface="+mn-ea"/>
              </a:rPr>
              <a:t>駅前通り線</a:t>
            </a:r>
            <a:endParaRPr kumimoji="1" lang="ja-JP" altLang="en-US" sz="1600" b="1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5964471" y="5847705"/>
            <a:ext cx="383777" cy="10102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283748" y="5577841"/>
            <a:ext cx="2059652" cy="1118255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開成駅 急行停車で</a:t>
            </a:r>
            <a:endParaRPr kumimoji="1" lang="en-US" altLang="ja-JP" sz="1600" b="1" dirty="0" smtClean="0">
              <a:solidFill>
                <a:schemeClr val="bg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乗降客数が増える、</a:t>
            </a:r>
            <a:endParaRPr kumimoji="1" lang="en-US" altLang="ja-JP" sz="1600" b="1" dirty="0" smtClean="0">
              <a:solidFill>
                <a:schemeClr val="bg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>
              <a:lnSpc>
                <a:spcPts val="4000"/>
              </a:lnSpc>
            </a:pPr>
            <a:r>
              <a:rPr kumimoji="1" lang="ja-JP" altLang="en-US" sz="3200" b="1" dirty="0" smtClean="0">
                <a:solidFill>
                  <a:schemeClr val="bg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増やす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！</a:t>
            </a:r>
            <a:endParaRPr kumimoji="1" lang="en-US" altLang="ja-JP" sz="2800" b="1" dirty="0">
              <a:solidFill>
                <a:schemeClr val="bg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830169" y="5497830"/>
            <a:ext cx="2033921" cy="1118255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小田原市、大井町</a:t>
            </a:r>
            <a:endParaRPr kumimoji="1" lang="en-US" altLang="ja-JP" sz="1600" b="1" dirty="0" smtClean="0">
              <a:solidFill>
                <a:schemeClr val="bg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sz="1600" b="1" dirty="0" smtClean="0">
                <a:solidFill>
                  <a:schemeClr val="bg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行政境を越えた</a:t>
            </a:r>
            <a:endParaRPr kumimoji="1" lang="en-US" altLang="ja-JP" sz="1400" b="1" dirty="0" smtClean="0">
              <a:solidFill>
                <a:schemeClr val="bg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>
              <a:lnSpc>
                <a:spcPts val="4000"/>
              </a:lnSpc>
            </a:pPr>
            <a:r>
              <a:rPr kumimoji="1" lang="ja-JP" altLang="en-US" sz="3200" b="1" dirty="0" smtClean="0">
                <a:solidFill>
                  <a:schemeClr val="bg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発展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！</a:t>
            </a:r>
            <a:endParaRPr kumimoji="1" lang="en-US" altLang="ja-JP" sz="2800" b="1" dirty="0">
              <a:solidFill>
                <a:schemeClr val="bg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9" name="右カーブ矢印 48"/>
          <p:cNvSpPr/>
          <p:nvPr/>
        </p:nvSpPr>
        <p:spPr>
          <a:xfrm rot="8262904">
            <a:off x="5113279" y="-438821"/>
            <a:ext cx="1696473" cy="4943834"/>
          </a:xfrm>
          <a:prstGeom prst="curvedRightArrow">
            <a:avLst>
              <a:gd name="adj1" fmla="val 52538"/>
              <a:gd name="adj2" fmla="val 83485"/>
              <a:gd name="adj3" fmla="val 25000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55423" y="3319853"/>
            <a:ext cx="1962597" cy="64633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地価維持・上昇</a:t>
            </a:r>
            <a:endParaRPr kumimoji="1" lang="en-US" altLang="ja-JP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税収維持・増加</a:t>
            </a:r>
            <a:endParaRPr kumimoji="1"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314408" y="790449"/>
            <a:ext cx="1189262" cy="64633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還元</a:t>
            </a:r>
            <a:endParaRPr kumimoji="1" lang="en-US" altLang="ja-JP" sz="6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4" name="右カーブ矢印 53"/>
          <p:cNvSpPr/>
          <p:nvPr/>
        </p:nvSpPr>
        <p:spPr>
          <a:xfrm rot="8650522" flipH="1">
            <a:off x="4155563" y="3337643"/>
            <a:ext cx="1099339" cy="2728216"/>
          </a:xfrm>
          <a:prstGeom prst="curvedRightArrow">
            <a:avLst>
              <a:gd name="adj1" fmla="val 42416"/>
              <a:gd name="adj2" fmla="val 78369"/>
              <a:gd name="adj3" fmla="val 25000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314700" y="4073688"/>
            <a:ext cx="1132779" cy="64633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還元</a:t>
            </a:r>
            <a:endParaRPr kumimoji="1" lang="en-US" altLang="ja-JP" sz="6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3" name="テキスト ボックス 18"/>
          <p:cNvSpPr txBox="1"/>
          <p:nvPr/>
        </p:nvSpPr>
        <p:spPr>
          <a:xfrm>
            <a:off x="239219" y="131620"/>
            <a:ext cx="3144061" cy="508460"/>
          </a:xfrm>
          <a:prstGeom prst="rect">
            <a:avLst/>
          </a:prstGeom>
          <a:solidFill>
            <a:srgbClr val="FFFFFF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200" b="1" dirty="0"/>
              <a:t>&lt;</a:t>
            </a:r>
            <a:r>
              <a:rPr kumimoji="1" lang="ja-JP" altLang="en-US" sz="1200" b="1" dirty="0"/>
              <a:t> </a:t>
            </a:r>
            <a:r>
              <a:rPr kumimoji="1" lang="ja-JP" altLang="en-US" sz="1800" b="1" dirty="0"/>
              <a:t>開成町 都市計画道路 </a:t>
            </a:r>
            <a:r>
              <a:rPr kumimoji="1" lang="en-US" altLang="ja-JP" sz="1200" b="1" dirty="0"/>
              <a:t>&gt;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365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49577</TotalTime>
  <Words>51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ファセット</vt:lpstr>
      <vt:lpstr>デザインの設定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先見と行動 Vision &amp; Action</dc:title>
  <dc:creator>乾坤一擲＠荻窪</dc:creator>
  <cp:lastModifiedBy>FJ-USER</cp:lastModifiedBy>
  <cp:revision>358</cp:revision>
  <cp:lastPrinted>2018-05-19T11:50:02Z</cp:lastPrinted>
  <dcterms:created xsi:type="dcterms:W3CDTF">2018-01-31T03:19:06Z</dcterms:created>
  <dcterms:modified xsi:type="dcterms:W3CDTF">2018-07-11T17:13:34Z</dcterms:modified>
</cp:coreProperties>
</file>